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9C"/>
    <a:srgbClr val="FBFBFB"/>
    <a:srgbClr val="FFFFFF"/>
    <a:srgbClr val="EEEEF2"/>
    <a:srgbClr val="FDFBFD"/>
    <a:srgbClr val="F9F0F3"/>
    <a:srgbClr val="080715"/>
    <a:srgbClr val="F1F0F1"/>
    <a:srgbClr val="281C1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2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13817" r="2192" b="17095"/>
          <a:stretch/>
        </p:blipFill>
        <p:spPr>
          <a:xfrm>
            <a:off x="428978" y="3274900"/>
            <a:ext cx="3953073" cy="2878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54222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364" y="3789079"/>
            <a:ext cx="6064881" cy="2878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418"/>
          <a:stretch/>
        </p:blipFill>
        <p:spPr>
          <a:xfrm>
            <a:off x="574616" y="588066"/>
            <a:ext cx="9077669" cy="3193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084277" y="3232034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74442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824218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74</Words>
  <Application>Microsoft Office PowerPoint</Application>
  <PresentationFormat>Widescreen</PresentationFormat>
  <Paragraphs>27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23</cp:revision>
  <dcterms:created xsi:type="dcterms:W3CDTF">2023-07-26T07:29:03Z</dcterms:created>
  <dcterms:modified xsi:type="dcterms:W3CDTF">2023-08-14T09:49:28Z</dcterms:modified>
</cp:coreProperties>
</file>